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Track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72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2165755" y="2477887"/>
            <a:ext cx="13760045" cy="14570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6000" dirty="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Project on Pizza Sales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3059" y="2930959"/>
            <a:ext cx="11183033" cy="4015925"/>
          </a:xfrm>
          <a:custGeom>
            <a:avLst/>
            <a:gdLst/>
            <a:ahLst/>
            <a:cxnLst/>
            <a:rect l="l" t="t" r="r" b="b"/>
            <a:pathLst>
              <a:path w="11183033" h="4015925">
                <a:moveTo>
                  <a:pt x="0" y="0"/>
                </a:moveTo>
                <a:lnTo>
                  <a:pt x="11183032" y="0"/>
                </a:lnTo>
                <a:lnTo>
                  <a:pt x="11183032" y="4015925"/>
                </a:lnTo>
                <a:lnTo>
                  <a:pt x="0" y="4015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28328" y="7096794"/>
            <a:ext cx="9235526" cy="2161506"/>
          </a:xfrm>
          <a:custGeom>
            <a:avLst/>
            <a:gdLst/>
            <a:ahLst/>
            <a:cxnLst/>
            <a:rect l="l" t="t" r="r" b="b"/>
            <a:pathLst>
              <a:path w="9235526" h="2161506">
                <a:moveTo>
                  <a:pt x="0" y="0"/>
                </a:moveTo>
                <a:lnTo>
                  <a:pt x="9235526" y="0"/>
                </a:lnTo>
                <a:lnTo>
                  <a:pt x="9235526" y="2161506"/>
                </a:lnTo>
                <a:lnTo>
                  <a:pt x="0" y="2161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36987" y="1518047"/>
            <a:ext cx="11267941" cy="1346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1"/>
              </a:lnSpc>
            </a:pPr>
            <a:r>
              <a:rPr lang="en-US" sz="350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Group the orders by date and calculate the average number of pizzas ordered per day.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1695" y="1114624"/>
            <a:ext cx="2278525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06182" y="371376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3105" y="1574264"/>
            <a:ext cx="11000137" cy="5733122"/>
          </a:xfrm>
          <a:custGeom>
            <a:avLst/>
            <a:gdLst/>
            <a:ahLst/>
            <a:cxnLst/>
            <a:rect l="l" t="t" r="r" b="b"/>
            <a:pathLst>
              <a:path w="11000137" h="5733122">
                <a:moveTo>
                  <a:pt x="0" y="0"/>
                </a:moveTo>
                <a:lnTo>
                  <a:pt x="11000137" y="0"/>
                </a:lnTo>
                <a:lnTo>
                  <a:pt x="11000137" y="5733122"/>
                </a:lnTo>
                <a:lnTo>
                  <a:pt x="0" y="573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49705" y="7307386"/>
            <a:ext cx="9640357" cy="2735213"/>
          </a:xfrm>
          <a:custGeom>
            <a:avLst/>
            <a:gdLst/>
            <a:ahLst/>
            <a:cxnLst/>
            <a:rect l="l" t="t" r="r" b="b"/>
            <a:pathLst>
              <a:path w="9640357" h="3187112">
                <a:moveTo>
                  <a:pt x="0" y="0"/>
                </a:moveTo>
                <a:lnTo>
                  <a:pt x="9640357" y="0"/>
                </a:lnTo>
                <a:lnTo>
                  <a:pt x="9640357" y="3187112"/>
                </a:lnTo>
                <a:lnTo>
                  <a:pt x="0" y="3187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56909" y="644624"/>
            <a:ext cx="11267941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5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Determine the top 3 most ordered pizza types based on revenue.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934" y="2846261"/>
            <a:ext cx="8740024" cy="5699497"/>
          </a:xfrm>
          <a:custGeom>
            <a:avLst/>
            <a:gdLst/>
            <a:ahLst/>
            <a:cxnLst/>
            <a:rect l="l" t="t" r="r" b="b"/>
            <a:pathLst>
              <a:path w="8740024" h="5699497">
                <a:moveTo>
                  <a:pt x="0" y="0"/>
                </a:moveTo>
                <a:lnTo>
                  <a:pt x="8740024" y="0"/>
                </a:lnTo>
                <a:lnTo>
                  <a:pt x="8740024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4871" y="4219515"/>
            <a:ext cx="7840928" cy="4740197"/>
          </a:xfrm>
          <a:custGeom>
            <a:avLst/>
            <a:gdLst/>
            <a:ahLst/>
            <a:cxnLst/>
            <a:rect l="l" t="t" r="r" b="b"/>
            <a:pathLst>
              <a:path w="7840928" h="4740197">
                <a:moveTo>
                  <a:pt x="0" y="0"/>
                </a:moveTo>
                <a:lnTo>
                  <a:pt x="7840928" y="0"/>
                </a:lnTo>
                <a:lnTo>
                  <a:pt x="7840928" y="4740197"/>
                </a:lnTo>
                <a:lnTo>
                  <a:pt x="0" y="474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10029" y="1719136"/>
            <a:ext cx="11267941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Calculate the percentage contribution of each pizza type to total revenue.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1695" y="1114624"/>
            <a:ext cx="2278525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800" y="2492772"/>
            <a:ext cx="12025159" cy="4022327"/>
          </a:xfrm>
          <a:custGeom>
            <a:avLst/>
            <a:gdLst/>
            <a:ahLst/>
            <a:cxnLst/>
            <a:rect l="l" t="t" r="r" b="b"/>
            <a:pathLst>
              <a:path w="11301259" h="3051340">
                <a:moveTo>
                  <a:pt x="0" y="0"/>
                </a:moveTo>
                <a:lnTo>
                  <a:pt x="11301259" y="0"/>
                </a:lnTo>
                <a:lnTo>
                  <a:pt x="11301259" y="3051339"/>
                </a:lnTo>
                <a:lnTo>
                  <a:pt x="0" y="3051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73000" y="3158619"/>
            <a:ext cx="5113618" cy="5547340"/>
          </a:xfrm>
          <a:custGeom>
            <a:avLst/>
            <a:gdLst/>
            <a:ahLst/>
            <a:cxnLst/>
            <a:rect l="l" t="t" r="r" b="b"/>
            <a:pathLst>
              <a:path w="4464606" h="5547340">
                <a:moveTo>
                  <a:pt x="0" y="0"/>
                </a:moveTo>
                <a:lnTo>
                  <a:pt x="4464606" y="0"/>
                </a:lnTo>
                <a:lnTo>
                  <a:pt x="4464606" y="5547340"/>
                </a:lnTo>
                <a:lnTo>
                  <a:pt x="0" y="554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14233" y="1508522"/>
            <a:ext cx="11267941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Analyze the cumulative revenue generated over time.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1695" y="1114624"/>
            <a:ext cx="2278525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279966" y="1508522"/>
            <a:ext cx="11267941" cy="135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Determine the top 3 most ordered pizza types based on revenue for each pizza category.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31695" y="1114624"/>
            <a:ext cx="2278525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4BE1AF-1B04-3DD8-AA4C-AC4B4056D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902546"/>
            <a:ext cx="10352956" cy="50675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6C60C-2DEF-54CF-FEC3-0D33AB8F60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356" y="4838700"/>
            <a:ext cx="7782644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10029" y="2477887"/>
            <a:ext cx="11267941" cy="17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>
            <a:off x="7777780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0" y="0"/>
                </a:lnTo>
                <a:lnTo>
                  <a:pt x="367760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231695" y="1114624"/>
            <a:ext cx="2278525" cy="27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larana pizza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0022" y="1957236"/>
            <a:ext cx="10035476" cy="6372527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82615" y="1028700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83447" y="1123950"/>
            <a:ext cx="16921106" cy="1558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53"/>
              </a:lnSpc>
            </a:pPr>
            <a:r>
              <a:rPr lang="en-US" sz="595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Retrieve the total number of orders placed. </a:t>
            </a:r>
          </a:p>
        </p:txBody>
      </p:sp>
      <p:sp>
        <p:nvSpPr>
          <p:cNvPr id="10" name="Freeform 10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3447" y="3004562"/>
            <a:ext cx="10014141" cy="890146"/>
          </a:xfrm>
          <a:custGeom>
            <a:avLst/>
            <a:gdLst/>
            <a:ahLst/>
            <a:cxnLst/>
            <a:rect l="l" t="t" r="r" b="b"/>
            <a:pathLst>
              <a:path w="10014141" h="890146">
                <a:moveTo>
                  <a:pt x="0" y="0"/>
                </a:moveTo>
                <a:lnTo>
                  <a:pt x="10014141" y="0"/>
                </a:lnTo>
                <a:lnTo>
                  <a:pt x="10014141" y="890146"/>
                </a:lnTo>
                <a:lnTo>
                  <a:pt x="0" y="8901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02319" y="4845774"/>
            <a:ext cx="7241681" cy="2795036"/>
          </a:xfrm>
          <a:custGeom>
            <a:avLst/>
            <a:gdLst/>
            <a:ahLst/>
            <a:cxnLst/>
            <a:rect l="l" t="t" r="r" b="b"/>
            <a:pathLst>
              <a:path w="7241681" h="2795036">
                <a:moveTo>
                  <a:pt x="0" y="0"/>
                </a:moveTo>
                <a:lnTo>
                  <a:pt x="7241681" y="0"/>
                </a:lnTo>
                <a:lnTo>
                  <a:pt x="7241681" y="2795035"/>
                </a:lnTo>
                <a:lnTo>
                  <a:pt x="0" y="27950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299" t="-10582" r="-24688" b="-3290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59650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7187" y="324111"/>
            <a:ext cx="16622113" cy="103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3"/>
              </a:lnSpc>
            </a:pPr>
            <a:r>
              <a:rPr lang="en-US" sz="3963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CALCULATE THE TOTAL REVENUE GENERATED FROM PIZZA SALES. 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8323121" y="-1201349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346040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19436" y="1703551"/>
            <a:ext cx="10739864" cy="3724740"/>
          </a:xfrm>
          <a:custGeom>
            <a:avLst/>
            <a:gdLst/>
            <a:ahLst/>
            <a:cxnLst/>
            <a:rect l="l" t="t" r="r" b="b"/>
            <a:pathLst>
              <a:path w="10739864" h="3724740">
                <a:moveTo>
                  <a:pt x="0" y="0"/>
                </a:moveTo>
                <a:lnTo>
                  <a:pt x="10739864" y="0"/>
                </a:lnTo>
                <a:lnTo>
                  <a:pt x="10739864" y="3724740"/>
                </a:lnTo>
                <a:lnTo>
                  <a:pt x="0" y="3724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98" r="-898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48244" y="6178266"/>
            <a:ext cx="7584781" cy="2761803"/>
          </a:xfrm>
          <a:custGeom>
            <a:avLst/>
            <a:gdLst/>
            <a:ahLst/>
            <a:cxnLst/>
            <a:rect l="l" t="t" r="r" b="b"/>
            <a:pathLst>
              <a:path w="7584781" h="2761803">
                <a:moveTo>
                  <a:pt x="0" y="0"/>
                </a:moveTo>
                <a:lnTo>
                  <a:pt x="7584781" y="0"/>
                </a:lnTo>
                <a:lnTo>
                  <a:pt x="7584781" y="2761803"/>
                </a:lnTo>
                <a:lnTo>
                  <a:pt x="0" y="27618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6032" b="-3451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32066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8194" y="682548"/>
            <a:ext cx="16614208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IDENTIFY THE HIGHEST-PRICED PIZZA. </a:t>
            </a:r>
          </a:p>
        </p:txBody>
      </p:sp>
      <p:sp>
        <p:nvSpPr>
          <p:cNvPr id="4" name="Freeform 4"/>
          <p:cNvSpPr/>
          <p:nvPr/>
        </p:nvSpPr>
        <p:spPr>
          <a:xfrm rot="2063558">
            <a:off x="10358263" y="84536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3655778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72065" y="7069028"/>
            <a:ext cx="8357664" cy="2154763"/>
          </a:xfrm>
          <a:custGeom>
            <a:avLst/>
            <a:gdLst/>
            <a:ahLst/>
            <a:cxnLst/>
            <a:rect l="l" t="t" r="r" b="b"/>
            <a:pathLst>
              <a:path w="8357664" h="2154763">
                <a:moveTo>
                  <a:pt x="0" y="0"/>
                </a:moveTo>
                <a:lnTo>
                  <a:pt x="8357664" y="0"/>
                </a:lnTo>
                <a:lnTo>
                  <a:pt x="8357664" y="2154763"/>
                </a:lnTo>
                <a:lnTo>
                  <a:pt x="0" y="21547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32" r="-5112"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186873-A407-2415-A502-93BBE7B0F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107" y="2771699"/>
            <a:ext cx="10682070" cy="40906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4727" y="0"/>
            <a:ext cx="11193273" cy="10287000"/>
            <a:chOff x="0" y="0"/>
            <a:chExt cx="8270827" cy="7601172"/>
          </a:xfrm>
        </p:grpSpPr>
        <p:sp>
          <p:nvSpPr>
            <p:cNvPr id="3" name="Freeform 3"/>
            <p:cNvSpPr/>
            <p:nvPr/>
          </p:nvSpPr>
          <p:spPr>
            <a:xfrm>
              <a:off x="-81534" y="-15367"/>
              <a:ext cx="8355409" cy="7628097"/>
            </a:xfrm>
            <a:custGeom>
              <a:avLst/>
              <a:gdLst/>
              <a:ahLst/>
              <a:cxnLst/>
              <a:rect l="l" t="t" r="r" b="b"/>
              <a:pathLst>
                <a:path w="8355409" h="7628097">
                  <a:moveTo>
                    <a:pt x="8352361" y="7595549"/>
                  </a:moveTo>
                  <a:cubicBezTo>
                    <a:pt x="8002492" y="7628097"/>
                    <a:pt x="7693579" y="7614632"/>
                    <a:pt x="7340561" y="7597139"/>
                  </a:cubicBezTo>
                  <a:cubicBezTo>
                    <a:pt x="5390748" y="7624668"/>
                    <a:pt x="2908837" y="7604772"/>
                    <a:pt x="843120" y="7601750"/>
                  </a:cubicBezTo>
                  <a:cubicBezTo>
                    <a:pt x="763031" y="7626319"/>
                    <a:pt x="794204" y="7539731"/>
                    <a:pt x="768503" y="7504746"/>
                  </a:cubicBezTo>
                  <a:cubicBezTo>
                    <a:pt x="698364" y="7443204"/>
                    <a:pt x="638670" y="7385478"/>
                    <a:pt x="608658" y="7307557"/>
                  </a:cubicBezTo>
                  <a:cubicBezTo>
                    <a:pt x="665698" y="6936714"/>
                    <a:pt x="748771" y="7065204"/>
                    <a:pt x="650609" y="6821421"/>
                  </a:cubicBezTo>
                  <a:cubicBezTo>
                    <a:pt x="716935" y="6707560"/>
                    <a:pt x="668517" y="6556170"/>
                    <a:pt x="597880" y="6501307"/>
                  </a:cubicBezTo>
                  <a:cubicBezTo>
                    <a:pt x="530062" y="6299188"/>
                    <a:pt x="583123" y="6430223"/>
                    <a:pt x="506019" y="6319543"/>
                  </a:cubicBezTo>
                  <a:cubicBezTo>
                    <a:pt x="404374" y="6285989"/>
                    <a:pt x="519616" y="6241621"/>
                    <a:pt x="473022" y="6216654"/>
                  </a:cubicBezTo>
                  <a:cubicBezTo>
                    <a:pt x="372870" y="6033618"/>
                    <a:pt x="297590" y="5957922"/>
                    <a:pt x="191137" y="5833725"/>
                  </a:cubicBezTo>
                  <a:cubicBezTo>
                    <a:pt x="122987" y="5793333"/>
                    <a:pt x="199428" y="5741651"/>
                    <a:pt x="166099" y="5713663"/>
                  </a:cubicBezTo>
                  <a:cubicBezTo>
                    <a:pt x="0" y="5597575"/>
                    <a:pt x="172400" y="5625722"/>
                    <a:pt x="137745" y="5544143"/>
                  </a:cubicBezTo>
                  <a:cubicBezTo>
                    <a:pt x="75057" y="5425512"/>
                    <a:pt x="162451" y="5314036"/>
                    <a:pt x="211698" y="5240726"/>
                  </a:cubicBezTo>
                  <a:cubicBezTo>
                    <a:pt x="350651" y="5092834"/>
                    <a:pt x="468545" y="4850959"/>
                    <a:pt x="436543" y="4805637"/>
                  </a:cubicBezTo>
                  <a:cubicBezTo>
                    <a:pt x="440522" y="4723581"/>
                    <a:pt x="555100" y="4677146"/>
                    <a:pt x="518787" y="4591909"/>
                  </a:cubicBezTo>
                  <a:cubicBezTo>
                    <a:pt x="550623" y="4536251"/>
                    <a:pt x="614627" y="4443063"/>
                    <a:pt x="685098" y="4381362"/>
                  </a:cubicBezTo>
                  <a:cubicBezTo>
                    <a:pt x="694384" y="4153640"/>
                    <a:pt x="739983" y="4069358"/>
                    <a:pt x="769995" y="3951362"/>
                  </a:cubicBezTo>
                  <a:cubicBezTo>
                    <a:pt x="834829" y="3846248"/>
                    <a:pt x="855722" y="3742087"/>
                    <a:pt x="919560" y="3653829"/>
                  </a:cubicBezTo>
                  <a:cubicBezTo>
                    <a:pt x="855224" y="3558415"/>
                    <a:pt x="942443" y="3544421"/>
                    <a:pt x="913591" y="3503711"/>
                  </a:cubicBezTo>
                  <a:cubicBezTo>
                    <a:pt x="1040273" y="3342938"/>
                    <a:pt x="1001473" y="3049539"/>
                    <a:pt x="973450" y="2875885"/>
                  </a:cubicBezTo>
                  <a:cubicBezTo>
                    <a:pt x="930836" y="2753437"/>
                    <a:pt x="896678" y="2691577"/>
                    <a:pt x="802993" y="2639099"/>
                  </a:cubicBezTo>
                  <a:cubicBezTo>
                    <a:pt x="823388" y="2572309"/>
                    <a:pt x="754741" y="2514583"/>
                    <a:pt x="733682" y="2522375"/>
                  </a:cubicBezTo>
                  <a:cubicBezTo>
                    <a:pt x="745952" y="2390863"/>
                    <a:pt x="681119" y="2354129"/>
                    <a:pt x="665366" y="2302446"/>
                  </a:cubicBezTo>
                  <a:cubicBezTo>
                    <a:pt x="587765" y="2235815"/>
                    <a:pt x="767177" y="2226114"/>
                    <a:pt x="669843" y="2139606"/>
                  </a:cubicBezTo>
                  <a:cubicBezTo>
                    <a:pt x="697700" y="2012227"/>
                    <a:pt x="701182" y="1946869"/>
                    <a:pt x="674652" y="1890733"/>
                  </a:cubicBezTo>
                  <a:cubicBezTo>
                    <a:pt x="654423" y="1844139"/>
                    <a:pt x="758388" y="1750156"/>
                    <a:pt x="721246" y="1757949"/>
                  </a:cubicBezTo>
                  <a:cubicBezTo>
                    <a:pt x="722904" y="1687342"/>
                    <a:pt x="674486" y="1657446"/>
                    <a:pt x="647293" y="1636296"/>
                  </a:cubicBezTo>
                  <a:cubicBezTo>
                    <a:pt x="659729" y="1607194"/>
                    <a:pt x="737827" y="1552967"/>
                    <a:pt x="746616" y="1536588"/>
                  </a:cubicBezTo>
                  <a:cubicBezTo>
                    <a:pt x="756067" y="1464232"/>
                    <a:pt x="659729" y="1448171"/>
                    <a:pt x="731526" y="1373906"/>
                  </a:cubicBezTo>
                  <a:cubicBezTo>
                    <a:pt x="681782" y="1285966"/>
                    <a:pt x="642484" y="1274199"/>
                    <a:pt x="659231" y="1210271"/>
                  </a:cubicBezTo>
                  <a:cubicBezTo>
                    <a:pt x="519118" y="708710"/>
                    <a:pt x="658402" y="870119"/>
                    <a:pt x="713287" y="600892"/>
                  </a:cubicBezTo>
                  <a:cubicBezTo>
                    <a:pt x="787406" y="400046"/>
                    <a:pt x="690405" y="443618"/>
                    <a:pt x="670175" y="305267"/>
                  </a:cubicBezTo>
                  <a:cubicBezTo>
                    <a:pt x="698198" y="37948"/>
                    <a:pt x="571682" y="79613"/>
                    <a:pt x="739818" y="15367"/>
                  </a:cubicBezTo>
                  <a:cubicBezTo>
                    <a:pt x="3102342" y="38584"/>
                    <a:pt x="5593871" y="31428"/>
                    <a:pt x="7847953" y="18547"/>
                  </a:cubicBezTo>
                  <a:cubicBezTo>
                    <a:pt x="8060527" y="54328"/>
                    <a:pt x="8325830" y="0"/>
                    <a:pt x="8340920" y="41765"/>
                  </a:cubicBezTo>
                  <a:cubicBezTo>
                    <a:pt x="8349873" y="265352"/>
                    <a:pt x="8340256" y="513270"/>
                    <a:pt x="8340090" y="780112"/>
                  </a:cubicBezTo>
                  <a:cubicBezTo>
                    <a:pt x="8338432" y="2072497"/>
                    <a:pt x="8352488" y="3452504"/>
                    <a:pt x="8341252" y="4695115"/>
                  </a:cubicBezTo>
                  <a:cubicBezTo>
                    <a:pt x="8355409" y="5736562"/>
                    <a:pt x="8327655" y="6608806"/>
                    <a:pt x="8352361" y="7595549"/>
                  </a:cubicBezTo>
                  <a:close/>
                </a:path>
              </a:pathLst>
            </a:custGeom>
            <a:blipFill>
              <a:blip r:embed="rId2"/>
              <a:stretch>
                <a:fillRect l="-19130" r="-18996" b="-15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64588" y="1028700"/>
            <a:ext cx="10879123" cy="5011186"/>
          </a:xfrm>
          <a:custGeom>
            <a:avLst/>
            <a:gdLst/>
            <a:ahLst/>
            <a:cxnLst/>
            <a:rect l="l" t="t" r="r" b="b"/>
            <a:pathLst>
              <a:path w="10879123" h="5011186">
                <a:moveTo>
                  <a:pt x="0" y="0"/>
                </a:moveTo>
                <a:lnTo>
                  <a:pt x="10879123" y="0"/>
                </a:lnTo>
                <a:lnTo>
                  <a:pt x="10879123" y="5011186"/>
                </a:lnTo>
                <a:lnTo>
                  <a:pt x="0" y="501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588" y="6696324"/>
            <a:ext cx="8914345" cy="2350145"/>
          </a:xfrm>
          <a:custGeom>
            <a:avLst/>
            <a:gdLst/>
            <a:ahLst/>
            <a:cxnLst/>
            <a:rect l="l" t="t" r="r" b="b"/>
            <a:pathLst>
              <a:path w="8914345" h="2350145">
                <a:moveTo>
                  <a:pt x="0" y="0"/>
                </a:moveTo>
                <a:lnTo>
                  <a:pt x="8914345" y="0"/>
                </a:lnTo>
                <a:lnTo>
                  <a:pt x="8914345" y="2350145"/>
                </a:lnTo>
                <a:lnTo>
                  <a:pt x="0" y="2350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4588" y="394964"/>
            <a:ext cx="16694712" cy="633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Identify the most common pizza size ordered.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0038" y="1428467"/>
            <a:ext cx="10900130" cy="5458092"/>
          </a:xfrm>
          <a:custGeom>
            <a:avLst/>
            <a:gdLst/>
            <a:ahLst/>
            <a:cxnLst/>
            <a:rect l="l" t="t" r="r" b="b"/>
            <a:pathLst>
              <a:path w="10900130" h="5458092">
                <a:moveTo>
                  <a:pt x="0" y="0"/>
                </a:moveTo>
                <a:lnTo>
                  <a:pt x="10900130" y="0"/>
                </a:lnTo>
                <a:lnTo>
                  <a:pt x="10900130" y="5458092"/>
                </a:lnTo>
                <a:lnTo>
                  <a:pt x="0" y="54580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52173" y="5968570"/>
            <a:ext cx="9589191" cy="4132806"/>
          </a:xfrm>
          <a:custGeom>
            <a:avLst/>
            <a:gdLst/>
            <a:ahLst/>
            <a:cxnLst/>
            <a:rect l="l" t="t" r="r" b="b"/>
            <a:pathLst>
              <a:path w="9589191" h="4132806">
                <a:moveTo>
                  <a:pt x="0" y="0"/>
                </a:moveTo>
                <a:lnTo>
                  <a:pt x="9589191" y="0"/>
                </a:lnTo>
                <a:lnTo>
                  <a:pt x="9589191" y="4132806"/>
                </a:lnTo>
                <a:lnTo>
                  <a:pt x="0" y="4132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8194" y="66675"/>
            <a:ext cx="17503170" cy="112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43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 -- LIST THE TOP 5 MOST ORDERED PIZZA TYPES ALONG WITH THEIR QUANTITIES.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34" b="-311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1397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7187" y="1990146"/>
            <a:ext cx="10858005" cy="5583652"/>
          </a:xfrm>
          <a:custGeom>
            <a:avLst/>
            <a:gdLst/>
            <a:ahLst/>
            <a:cxnLst/>
            <a:rect l="l" t="t" r="r" b="b"/>
            <a:pathLst>
              <a:path w="10858005" h="5583652">
                <a:moveTo>
                  <a:pt x="0" y="0"/>
                </a:moveTo>
                <a:lnTo>
                  <a:pt x="10858006" y="0"/>
                </a:lnTo>
                <a:lnTo>
                  <a:pt x="10858006" y="5583651"/>
                </a:lnTo>
                <a:lnTo>
                  <a:pt x="0" y="5583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92288" y="4781972"/>
            <a:ext cx="6173737" cy="4769772"/>
          </a:xfrm>
          <a:custGeom>
            <a:avLst/>
            <a:gdLst/>
            <a:ahLst/>
            <a:cxnLst/>
            <a:rect l="l" t="t" r="r" b="b"/>
            <a:pathLst>
              <a:path w="6173737" h="4769772">
                <a:moveTo>
                  <a:pt x="0" y="0"/>
                </a:moveTo>
                <a:lnTo>
                  <a:pt x="6173737" y="0"/>
                </a:lnTo>
                <a:lnTo>
                  <a:pt x="6173737" y="4769771"/>
                </a:lnTo>
                <a:lnTo>
                  <a:pt x="0" y="4769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69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4258" y="454657"/>
            <a:ext cx="17082240" cy="122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00"/>
              </a:lnSpc>
            </a:pPr>
            <a:r>
              <a:rPr lang="en-US" sz="47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68" b="-9775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5115098" y="185140"/>
            <a:ext cx="16218603" cy="8352580"/>
          </a:xfrm>
          <a:custGeom>
            <a:avLst/>
            <a:gdLst/>
            <a:ahLst/>
            <a:cxnLst/>
            <a:rect l="l" t="t" r="r" b="b"/>
            <a:pathLst>
              <a:path w="16218603" h="8352580">
                <a:moveTo>
                  <a:pt x="0" y="0"/>
                </a:moveTo>
                <a:lnTo>
                  <a:pt x="16218603" y="0"/>
                </a:lnTo>
                <a:lnTo>
                  <a:pt x="16218603" y="8352580"/>
                </a:lnTo>
                <a:lnTo>
                  <a:pt x="0" y="8352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>
            <a:off x="6319291" y="8824103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690893"/>
            <a:ext cx="10804726" cy="2452607"/>
          </a:xfrm>
          <a:custGeom>
            <a:avLst/>
            <a:gdLst/>
            <a:ahLst/>
            <a:cxnLst/>
            <a:rect l="l" t="t" r="r" b="b"/>
            <a:pathLst>
              <a:path w="10804726" h="2452607">
                <a:moveTo>
                  <a:pt x="0" y="0"/>
                </a:moveTo>
                <a:lnTo>
                  <a:pt x="10804726" y="0"/>
                </a:lnTo>
                <a:lnTo>
                  <a:pt x="10804726" y="2452607"/>
                </a:lnTo>
                <a:lnTo>
                  <a:pt x="0" y="2452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92965" y="3781480"/>
            <a:ext cx="3070982" cy="5476820"/>
          </a:xfrm>
          <a:custGeom>
            <a:avLst/>
            <a:gdLst/>
            <a:ahLst/>
            <a:cxnLst/>
            <a:rect l="l" t="t" r="r" b="b"/>
            <a:pathLst>
              <a:path w="3070982" h="5476820">
                <a:moveTo>
                  <a:pt x="0" y="0"/>
                </a:moveTo>
                <a:lnTo>
                  <a:pt x="3070981" y="0"/>
                </a:lnTo>
                <a:lnTo>
                  <a:pt x="3070981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749284"/>
            <a:ext cx="15891646" cy="135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5200">
                <a:solidFill>
                  <a:srgbClr val="DC0E20"/>
                </a:solidFill>
                <a:latin typeface="Track"/>
                <a:ea typeface="Track"/>
                <a:cs typeface="Track"/>
                <a:sym typeface="Track"/>
              </a:rPr>
              <a:t> </a:t>
            </a: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Determine the distribution of orders by hour of the day.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433990" y="596503"/>
            <a:ext cx="367761" cy="432197"/>
          </a:xfrm>
          <a:custGeom>
            <a:avLst/>
            <a:gdLst/>
            <a:ahLst/>
            <a:cxnLst/>
            <a:rect l="l" t="t" r="r" b="b"/>
            <a:pathLst>
              <a:path w="367761" h="432197">
                <a:moveTo>
                  <a:pt x="0" y="0"/>
                </a:moveTo>
                <a:lnTo>
                  <a:pt x="367761" y="0"/>
                </a:lnTo>
                <a:lnTo>
                  <a:pt x="367761" y="432197"/>
                </a:lnTo>
                <a:lnTo>
                  <a:pt x="0" y="432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522200" y="1960521"/>
            <a:ext cx="10149094" cy="1994749"/>
          </a:xfrm>
          <a:custGeom>
            <a:avLst/>
            <a:gdLst/>
            <a:ahLst/>
            <a:cxnLst/>
            <a:rect l="l" t="t" r="r" b="b"/>
            <a:pathLst>
              <a:path w="10149094" h="1994749">
                <a:moveTo>
                  <a:pt x="0" y="0"/>
                </a:moveTo>
                <a:lnTo>
                  <a:pt x="10149094" y="0"/>
                </a:lnTo>
                <a:lnTo>
                  <a:pt x="10149094" y="1994750"/>
                </a:lnTo>
                <a:lnTo>
                  <a:pt x="0" y="19947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77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522200" y="4265392"/>
            <a:ext cx="9087810" cy="4992908"/>
          </a:xfrm>
          <a:custGeom>
            <a:avLst/>
            <a:gdLst/>
            <a:ahLst/>
            <a:cxnLst/>
            <a:rect l="l" t="t" r="r" b="b"/>
            <a:pathLst>
              <a:path w="9087810" h="4992908">
                <a:moveTo>
                  <a:pt x="0" y="0"/>
                </a:moveTo>
                <a:lnTo>
                  <a:pt x="9087810" y="0"/>
                </a:lnTo>
                <a:lnTo>
                  <a:pt x="9087810" y="4992908"/>
                </a:lnTo>
                <a:lnTo>
                  <a:pt x="0" y="49929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353615" y="312072"/>
            <a:ext cx="13912081" cy="1077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1"/>
              </a:lnSpc>
            </a:pPr>
            <a:r>
              <a:rPr lang="en-US" sz="4161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-- Join relevant tables to find the category-wise distribution of pizzas.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177</Words>
  <Application>Microsoft Office PowerPoint</Application>
  <PresentationFormat>Custom</PresentationFormat>
  <Paragraphs>20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and Black Modern Paper Illustrative Pizza Restaurant Presentation</dc:title>
  <cp:lastModifiedBy>Prashant Chaudhary</cp:lastModifiedBy>
  <cp:revision>2</cp:revision>
  <dcterms:created xsi:type="dcterms:W3CDTF">2006-08-16T00:00:00Z</dcterms:created>
  <dcterms:modified xsi:type="dcterms:W3CDTF">2025-09-24T17:36:23Z</dcterms:modified>
  <dc:identifier>DAGz4vxELgI</dc:identifier>
</cp:coreProperties>
</file>